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84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0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1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65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72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7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2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8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8FACC76-0A10-42F2-83E4-500C42DF4421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0F21312-8DE3-4DF9-BDC8-14B639522CD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9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By-Vishal Kamble</a:t>
            </a:r>
          </a:p>
        </p:txBody>
      </p:sp>
    </p:spTree>
    <p:extLst>
      <p:ext uri="{BB962C8B-B14F-4D97-AF65-F5344CB8AC3E}">
        <p14:creationId xmlns:p14="http://schemas.microsoft.com/office/powerpoint/2010/main" val="345479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133600" y="2372139"/>
            <a:ext cx="4943061" cy="1842674"/>
          </a:xfrm>
        </p:spPr>
        <p:txBody>
          <a:bodyPr/>
          <a:lstStyle/>
          <a:p>
            <a:r>
              <a:rPr lang="en-US" b="1" dirty="0"/>
              <a:t>Thank you…..!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4022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20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11896"/>
            <a:ext cx="10058400" cy="34571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 Data Preprocessing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 Data Visualization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 Inferences</a:t>
            </a:r>
          </a:p>
        </p:txBody>
      </p:sp>
    </p:spTree>
    <p:extLst>
      <p:ext uri="{BB962C8B-B14F-4D97-AF65-F5344CB8AC3E}">
        <p14:creationId xmlns:p14="http://schemas.microsoft.com/office/powerpoint/2010/main" val="296707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Created a Excel Macro template to remove the ambiguities in the       Data 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Macro Program will do following.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Correct the typo errors.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Create Pivot table to measure the Program Performance.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Create Graph to compare program 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Program details between 7.00 am to 8.00 am are missing in the data set.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908166"/>
              </p:ext>
            </p:extLst>
          </p:nvPr>
        </p:nvGraphicFramePr>
        <p:xfrm>
          <a:off x="8786191" y="2544418"/>
          <a:ext cx="1669774" cy="1616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86191" y="2544418"/>
                        <a:ext cx="1669774" cy="1616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8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92765"/>
            <a:ext cx="9663485" cy="543339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 Rating Distribution over two days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" y="858130"/>
            <a:ext cx="10958732" cy="51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8"/>
          <p:cNvSpPr>
            <a:spLocks noGrp="1"/>
          </p:cNvSpPr>
          <p:nvPr>
            <p:ph idx="4294967295"/>
          </p:nvPr>
        </p:nvSpPr>
        <p:spPr>
          <a:xfrm>
            <a:off x="8296275" y="808038"/>
            <a:ext cx="3895725" cy="50609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Performances for repeat telecast shows are lower than average rating.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Constant Performance for both days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Performance start increasing with show Wake Up With Waffles at 8.00 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2" t="11947" r="4747"/>
          <a:stretch/>
        </p:blipFill>
        <p:spPr>
          <a:xfrm>
            <a:off x="-1" y="13253"/>
            <a:ext cx="8155613" cy="63343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17984" y="438706"/>
            <a:ext cx="653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Mid night and Repeat Telecast Show Performance</a:t>
            </a:r>
          </a:p>
        </p:txBody>
      </p:sp>
    </p:spTree>
    <p:extLst>
      <p:ext uri="{BB962C8B-B14F-4D97-AF65-F5344CB8AC3E}">
        <p14:creationId xmlns:p14="http://schemas.microsoft.com/office/powerpoint/2010/main" val="377857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7116" b="487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291548" y="5120640"/>
            <a:ext cx="11224591" cy="14524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marL="571500" indent="-571500" defTabSz="914400">
              <a:lnSpc>
                <a:spcPct val="8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rating performances for Afternoon shows are similar and constant</a:t>
            </a:r>
          </a:p>
          <a:p>
            <a:pPr marL="571500" indent="-571500" defTabSz="914400">
              <a:lnSpc>
                <a:spcPct val="8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Starting performance for Barbara Que Barbara is lower than average performance of show</a:t>
            </a:r>
          </a:p>
        </p:txBody>
      </p:sp>
    </p:spTree>
    <p:extLst>
      <p:ext uri="{BB962C8B-B14F-4D97-AF65-F5344CB8AC3E}">
        <p14:creationId xmlns:p14="http://schemas.microsoft.com/office/powerpoint/2010/main" val="193540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622" y="237519"/>
            <a:ext cx="6839992" cy="6415072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3200400" cy="53908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Performances of shows increases at Prime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Rating for show </a:t>
            </a:r>
            <a:r>
              <a:rPr lang="en-US" sz="2400" dirty="0" err="1"/>
              <a:t>Crepusculo</a:t>
            </a:r>
            <a:r>
              <a:rPr lang="en-US" sz="2400" dirty="0"/>
              <a:t> is not constant and widely distributed.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DAVE OF THRONES is the most popular TV 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0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" y="100011"/>
            <a:ext cx="7421992" cy="6700837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043863" y="457200"/>
            <a:ext cx="3614737" cy="56149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TV show Crepuscul, 17% drop average rating drop on 02/30/2017 and 27% average rating drop on 02/31/2017 with respect to previous hour program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28%  program rating drop for DAVE OF THRONES with respect to previous day program rating</a:t>
            </a:r>
          </a:p>
        </p:txBody>
      </p:sp>
    </p:spTree>
    <p:extLst>
      <p:ext uri="{BB962C8B-B14F-4D97-AF65-F5344CB8AC3E}">
        <p14:creationId xmlns:p14="http://schemas.microsoft.com/office/powerpoint/2010/main" val="14822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8152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9601"/>
            <a:ext cx="12018963" cy="567193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79" y="6281531"/>
            <a:ext cx="10921684" cy="576468"/>
          </a:xfrm>
        </p:spPr>
        <p:txBody>
          <a:bodyPr>
            <a:noAutofit/>
          </a:bodyPr>
          <a:lstStyle/>
          <a:p>
            <a:r>
              <a:rPr lang="en-US" sz="3600" dirty="0"/>
              <a:t>To see runtime rating performance please play the 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5948" y="139151"/>
            <a:ext cx="9766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Time series Animation</a:t>
            </a:r>
          </a:p>
        </p:txBody>
      </p:sp>
    </p:spTree>
    <p:extLst>
      <p:ext uri="{BB962C8B-B14F-4D97-AF65-F5344CB8AC3E}">
        <p14:creationId xmlns:p14="http://schemas.microsoft.com/office/powerpoint/2010/main" val="358026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209</TotalTime>
  <Words>226</Words>
  <Application>Microsoft Office PowerPoint</Application>
  <PresentationFormat>Widescreen</PresentationFormat>
  <Paragraphs>30</Paragraphs>
  <Slides>10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Retrospect</vt:lpstr>
      <vt:lpstr>Worksheet</vt:lpstr>
      <vt:lpstr>Analysis Report</vt:lpstr>
      <vt:lpstr>Outline</vt:lpstr>
      <vt:lpstr>Data Preprocessing</vt:lpstr>
      <vt:lpstr>Program Rating Distribution over two days</vt:lpstr>
      <vt:lpstr>PowerPoint Presentation</vt:lpstr>
      <vt:lpstr>PowerPoint Presentation</vt:lpstr>
      <vt:lpstr>PowerPoint Presentation</vt:lpstr>
      <vt:lpstr>PowerPoint Presentation</vt:lpstr>
      <vt:lpstr>To see runtime rating performance please play the video</vt:lpstr>
      <vt:lpstr>Thank you…..!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Report</dc:title>
  <dc:creator>vishal kamble</dc:creator>
  <cp:lastModifiedBy>vishal kamble</cp:lastModifiedBy>
  <cp:revision>30</cp:revision>
  <dcterms:created xsi:type="dcterms:W3CDTF">2017-04-07T02:36:13Z</dcterms:created>
  <dcterms:modified xsi:type="dcterms:W3CDTF">2017-05-13T18:14:35Z</dcterms:modified>
</cp:coreProperties>
</file>